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4"/>
  </p:handoutMasterIdLst>
  <p:sldIdLst>
    <p:sldId id="259" r:id="rId2"/>
    <p:sldId id="261" r:id="rId3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24E40D7-123F-4DAB-BDC5-DF56C41EFC67}" type="datetimeFigureOut">
              <a:rPr lang="en-NZ"/>
              <a:pPr>
                <a:defRPr/>
              </a:pPr>
              <a:t>1/03/2014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9037746-4CC7-44A5-AAA0-5FF42B99D88C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16842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3D7269E4-483E-458E-AD16-5E1FD10ADCD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16312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F1134F3-EBE1-4A82-930D-498D08A25E0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16768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558426B-4D8D-4DEC-A9EE-3224459164D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09654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74970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4BF21D8-E3CB-43DD-8A91-EFD4F84C6F6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5411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743B769-D030-4EE1-90C9-B43676C74CE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438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EF2AB2E-19C0-4732-8E3F-C13B0578E2F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53225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6A2B8A9-D689-4A1A-B568-D189AA45AB1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83025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41D0AE8-E2E6-4C10-A16B-78543324084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0308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E57BFCC-731C-4775-B7F5-8B5D171A55E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37351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9D81D78-CE9A-402F-A503-099E595E71E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02741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Jesus loves me, this I know,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for the Bible tells me so.</a:t>
            </a:r>
            <a:endParaRPr lang="en-NZ" dirty="0"/>
          </a:p>
          <a:p>
            <a:r>
              <a:rPr lang="en-GB" dirty="0"/>
              <a:t>	Little ones to him belong;</a:t>
            </a:r>
            <a:endParaRPr lang="en-NZ" dirty="0"/>
          </a:p>
          <a:p>
            <a:r>
              <a:rPr lang="en-GB" dirty="0"/>
              <a:t>		they are weak, but he is strong.</a:t>
            </a:r>
            <a:endParaRPr lang="en-NZ" dirty="0"/>
          </a:p>
          <a:p>
            <a:pPr eaLnBrk="1" hangingPunct="1"/>
            <a:endParaRPr lang="en-NZ" altLang="en-US" dirty="0" smtClean="0"/>
          </a:p>
          <a:p>
            <a:r>
              <a:rPr lang="en-NZ" altLang="en-US" dirty="0"/>
              <a:t>	</a:t>
            </a:r>
            <a:r>
              <a:rPr lang="en-GB" i="1" dirty="0"/>
              <a:t>Yes, Jesus loves me!</a:t>
            </a:r>
            <a:endParaRPr lang="en-NZ" i="1" dirty="0"/>
          </a:p>
          <a:p>
            <a:r>
              <a:rPr lang="en-GB" i="1" dirty="0"/>
              <a:t>	Yes, Jesus loves me!</a:t>
            </a:r>
            <a:endParaRPr lang="en-NZ" i="1" dirty="0"/>
          </a:p>
          <a:p>
            <a:r>
              <a:rPr lang="en-GB" i="1" dirty="0"/>
              <a:t>	Yes, Jesus loves me;</a:t>
            </a:r>
            <a:endParaRPr lang="en-NZ" i="1" dirty="0"/>
          </a:p>
          <a:p>
            <a:r>
              <a:rPr lang="en-GB" i="1" dirty="0"/>
              <a:t>		the Bible tells me so</a:t>
            </a:r>
            <a:r>
              <a:rPr lang="en-GB" i="1" dirty="0" smtClean="0"/>
              <a:t>.</a:t>
            </a:r>
            <a:endParaRPr lang="en-NZ" i="1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219]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Jesus loves me, he who died</a:t>
            </a:r>
            <a:endParaRPr lang="en-NZ" dirty="0"/>
          </a:p>
          <a:p>
            <a:r>
              <a:rPr lang="en-GB" dirty="0"/>
              <a:t>		heaven’s gate to open wide;</a:t>
            </a:r>
            <a:endParaRPr lang="en-NZ" dirty="0"/>
          </a:p>
          <a:p>
            <a:r>
              <a:rPr lang="en-GB" dirty="0"/>
              <a:t>	he will wash away my sin,</a:t>
            </a:r>
            <a:endParaRPr lang="en-NZ" dirty="0"/>
          </a:p>
          <a:p>
            <a:r>
              <a:rPr lang="en-GB" dirty="0"/>
              <a:t>		let his little child come in.</a:t>
            </a:r>
            <a:endParaRPr lang="en-NZ" dirty="0"/>
          </a:p>
          <a:p>
            <a:pPr eaLnBrk="1" hangingPunct="1"/>
            <a:endParaRPr lang="en-NZ" altLang="en-US" dirty="0" smtClean="0"/>
          </a:p>
          <a:p>
            <a:r>
              <a:rPr lang="en-NZ" altLang="en-US" dirty="0"/>
              <a:t>	</a:t>
            </a:r>
            <a:r>
              <a:rPr lang="en-GB" i="1" dirty="0"/>
              <a:t>Yes, Jesus loves me!</a:t>
            </a:r>
            <a:endParaRPr lang="en-NZ" i="1" dirty="0"/>
          </a:p>
          <a:p>
            <a:r>
              <a:rPr lang="en-GB" i="1" dirty="0"/>
              <a:t>	Yes, Jesus loves me!</a:t>
            </a:r>
            <a:endParaRPr lang="en-NZ" i="1" dirty="0"/>
          </a:p>
          <a:p>
            <a:r>
              <a:rPr lang="en-GB" i="1" dirty="0"/>
              <a:t>	Yes, Jesus loves me;</a:t>
            </a:r>
            <a:endParaRPr lang="en-NZ" i="1" dirty="0"/>
          </a:p>
          <a:p>
            <a:r>
              <a:rPr lang="en-GB" i="1" dirty="0"/>
              <a:t>		the Bible tells me so</a:t>
            </a:r>
            <a:r>
              <a:rPr lang="en-GB" i="1" dirty="0" smtClean="0"/>
              <a:t>.</a:t>
            </a:r>
            <a:endParaRPr lang="en-NZ" i="1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219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Anna B. Warner, 1859</a:t>
            </a:r>
            <a:endParaRPr lang="en-NZ" sz="1000" dirty="0"/>
          </a:p>
          <a:p>
            <a:pPr algn="r"/>
            <a:r>
              <a:rPr lang="en-GB" sz="1000" dirty="0"/>
              <a:t>Tune: William B. Bradbury, 1862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32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Wingdings</vt:lpstr>
      <vt:lpstr>Calibri</vt:lpstr>
      <vt:lpstr>template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2014-03-01T07:13:59Z</dcterms:created>
  <dcterms:modified xsi:type="dcterms:W3CDTF">2014-03-01T07:15:19Z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